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aveat"/>
      <p:regular r:id="rId15"/>
      <p:bold r:id="rId16"/>
    </p:embeddedFont>
    <p:embeddedFont>
      <p:font typeface="Caveat Medium"/>
      <p:regular r:id="rId17"/>
      <p:bold r:id="rId18"/>
    </p:embeddedFont>
    <p:embeddedFont>
      <p:font typeface="Caveat SemiBo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7" Type="http://schemas.openxmlformats.org/officeDocument/2006/relationships/font" Target="fonts/CaveatMedium-regular.fntdata"/><Relationship Id="rId16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aveatSemiBold-regular.fntdata"/><Relationship Id="rId6" Type="http://schemas.openxmlformats.org/officeDocument/2006/relationships/slide" Target="slides/slide1.xml"/><Relationship Id="rId18" Type="http://schemas.openxmlformats.org/officeDocument/2006/relationships/font" Target="fonts/Cave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b92df7a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b92df7a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baecb0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baecb0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b92df7a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b92df7a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b92df7a0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b92df7a0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Room Tracker device provides and displays data for many variables that go into </a:t>
            </a:r>
            <a:r>
              <a:rPr lang="en"/>
              <a:t>sustainable</a:t>
            </a:r>
            <a:r>
              <a:rPr lang="en"/>
              <a:t> room maintenance and also are a common cause of conflicts.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function is detecting if the lights have been left on or off - which will be detected by a light sensor.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second function is determining if the window has been left open. Since the campus has a very </a:t>
            </a:r>
            <a:r>
              <a:rPr lang="en"/>
              <a:t>noticeable</a:t>
            </a:r>
            <a:r>
              <a:rPr lang="en"/>
              <a:t> difference in </a:t>
            </a:r>
            <a:r>
              <a:rPr lang="en"/>
              <a:t>humidity</a:t>
            </a:r>
            <a:r>
              <a:rPr lang="en"/>
              <a:t> inside and outside facilities. We can see the state of the window indirectly through humidity.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third function is measuring temperature through the temperature sensor,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fourth function is noise detection through the noise sensor,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our last function is knowing the state of the door through an accelerometer.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b92df7a0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b92df7a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Having no idea what’s happening in your room while you are out can be stressful. 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You either want to check your room’s temperature or humidity, if someone is invading your private space, or perhaps if the room’s door is open.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The system will provide you with this data by uploading the information to a website accessible from your phone. 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veat"/>
              <a:buChar char="●"/>
            </a:pPr>
            <a:r>
              <a:rPr lang="en" sz="1800">
                <a:solidFill>
                  <a:srgbClr val="595959"/>
                </a:solidFill>
                <a:latin typeface="Caveat"/>
                <a:ea typeface="Caveat"/>
                <a:cs typeface="Caveat"/>
                <a:sym typeface="Caveat"/>
              </a:rPr>
              <a:t>When the set environmental conditions of the room have not been met for a determine period of time the LED of the object will turn red to prompt the user to check the website. </a:t>
            </a:r>
            <a:endParaRPr sz="1800">
              <a:solidFill>
                <a:srgbClr val="59595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b92df7a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b92df7a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is not about withholding resources, but using a reasonable amount that is good for the environment → acceptable “range”.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bbe2aa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bbe2aa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b92df7a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b92df7a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507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14225" y="5276175"/>
            <a:ext cx="65631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10">
                <a:solidFill>
                  <a:schemeClr val="lt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by Ruxandra Burian, Zichen Jing (Nancy), Jiwoo Lee, Afra Alhammadi, Renata Espinosa</a:t>
            </a:r>
            <a:endParaRPr sz="1610">
              <a:solidFill>
                <a:schemeClr val="lt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638150" y="968548"/>
            <a:ext cx="7715252" cy="33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1116427" y="1589800"/>
            <a:ext cx="6758700" cy="12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latin typeface="Caveat"/>
                <a:ea typeface="Caveat"/>
                <a:cs typeface="Caveat"/>
                <a:sym typeface="Caveat"/>
              </a:rPr>
              <a:t>Room Manager</a:t>
            </a:r>
            <a:endParaRPr b="1" sz="6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64050" y="3000400"/>
            <a:ext cx="72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By Ruxandra Burian, Zichen Jing (Nancy), Jiwoo Lee, Afra Alhammadi, Renata Espinosa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59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What is the problem?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59300" y="1624600"/>
            <a:ext cx="54972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Living alone with no bills might form the following habits: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Wasteful usage of energy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Living in an unhealthy environment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2" cy="5143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964700" y="194150"/>
            <a:ext cx="5214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Primary</a:t>
            </a: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 Objective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01950" y="803450"/>
            <a:ext cx="85401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To achieve sustainability, we aim to control the usage of air conditioner and light within our dorms. Moreover, this will encourage healthy consumption and prepare students for future living conditions.</a:t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3787">
            <a:off x="5217155" y="2534168"/>
            <a:ext cx="3324516" cy="221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7179">
            <a:off x="522125" y="2572400"/>
            <a:ext cx="3394774" cy="20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964700" y="-17525"/>
            <a:ext cx="5214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Secondary </a:t>
            </a: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Objective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81200" y="515575"/>
            <a:ext cx="8540100" cy="23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With this project, we also aim to coordinate </a:t>
            </a: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roommate</a:t>
            </a: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 issues and maintain a harmonious dorm environment. </a:t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By </a:t>
            </a: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keeping track</a:t>
            </a: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 of </a:t>
            </a:r>
            <a:r>
              <a:rPr lang="en" sz="23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temperature and humidity (air conditioner and window opening), the device will be able to conserve a cozy dorm environment and provide data to solve more efficiently roomie disagreements.</a:t>
            </a:r>
            <a:endParaRPr sz="23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5650"/>
            <a:ext cx="9144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4438875" y="358025"/>
            <a:ext cx="228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latin typeface="Caveat"/>
                <a:ea typeface="Caveat"/>
                <a:cs typeface="Caveat"/>
                <a:sym typeface="Caveat"/>
              </a:rPr>
              <a:t>Functions</a:t>
            </a:r>
            <a:endParaRPr b="1" sz="32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226425" y="1239450"/>
            <a:ext cx="459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veat Medium"/>
              <a:buChar char="●"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Lights on/off (light sensor)</a:t>
            </a:r>
            <a:b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</a:br>
            <a:endParaRPr sz="20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veat Medium"/>
              <a:buChar char="●"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Window open/close (humidity sensor)</a:t>
            </a:r>
            <a:b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</a:br>
            <a:endParaRPr sz="20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veat Medium"/>
              <a:buChar char="●"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Temperature (temperature sensor)</a:t>
            </a:r>
            <a:b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</a:br>
            <a:endParaRPr sz="20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27500" l="20569" r="18428" t="7622"/>
          <a:stretch/>
        </p:blipFill>
        <p:spPr>
          <a:xfrm>
            <a:off x="185025" y="0"/>
            <a:ext cx="1283149" cy="145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5" y="1739950"/>
            <a:ext cx="1761400" cy="1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6942" l="0" r="0" t="0"/>
          <a:stretch/>
        </p:blipFill>
        <p:spPr>
          <a:xfrm>
            <a:off x="1468175" y="930725"/>
            <a:ext cx="2155300" cy="10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Caveat"/>
                <a:ea typeface="Caveat"/>
                <a:cs typeface="Caveat"/>
                <a:sym typeface="Caveat"/>
              </a:rPr>
              <a:t>Walk through</a:t>
            </a:r>
            <a:endParaRPr b="1" sz="30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5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3377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Font typeface="Caveat"/>
              <a:buChar char="●"/>
            </a:pPr>
            <a:r>
              <a:rPr lang="en" sz="1965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Are you using more energy than is needed?</a:t>
            </a:r>
            <a:endParaRPr sz="1965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53377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Font typeface="Caveat"/>
              <a:buChar char="●"/>
            </a:pPr>
            <a:r>
              <a:rPr lang="en" sz="1965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You can track your energy usage and the habitability of your room</a:t>
            </a:r>
            <a:endParaRPr sz="1965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53377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Font typeface="Caveat"/>
              <a:buChar char="●"/>
            </a:pPr>
            <a:r>
              <a:rPr lang="en" sz="1965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The system will provide data by uploading the information to a website accessible from your phone. </a:t>
            </a:r>
            <a:endParaRPr sz="1965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53377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Font typeface="Caveat"/>
              <a:buChar char="●"/>
            </a:pPr>
            <a:r>
              <a:rPr lang="en" sz="1965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When the set environmental conditions of the room have not been met for a determine period of time the LED of the object will turn red</a:t>
            </a:r>
            <a:endParaRPr sz="1965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825" y="843750"/>
            <a:ext cx="3614025" cy="36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F099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090450" y="368875"/>
            <a:ext cx="5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How does it encourage sustainability?</a:t>
            </a: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 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486900" y="1128225"/>
            <a:ext cx="533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Caveat Medium"/>
                <a:ea typeface="Caveat Medium"/>
                <a:cs typeface="Caveat Medium"/>
                <a:sym typeface="Caveat Medium"/>
              </a:rPr>
              <a:t>The display on your phone will calculate roughly how much energy you consume and whether you are living sustainably.</a:t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Caveat Medium"/>
                <a:ea typeface="Caveat Medium"/>
                <a:cs typeface="Caveat Medium"/>
                <a:sym typeface="Caveat Medium"/>
              </a:rPr>
              <a:t>Not only tracks people usage of energy, but also encourages them to be more aware of it.</a:t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75" y="1128225"/>
            <a:ext cx="3182100" cy="31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090450" y="368875"/>
            <a:ext cx="55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What is the impact?</a:t>
            </a:r>
            <a:r>
              <a:rPr b="1" lang="en" sz="3120">
                <a:latin typeface="Caveat"/>
                <a:ea typeface="Caveat"/>
                <a:cs typeface="Caveat"/>
                <a:sym typeface="Caveat"/>
              </a:rPr>
              <a:t> </a:t>
            </a:r>
            <a:endParaRPr b="1" sz="31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486900" y="1128225"/>
            <a:ext cx="533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Beside bringing awareness to students it forms healthy habits.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veat Medium"/>
              <a:buChar char="●"/>
            </a:pPr>
            <a:r>
              <a:rPr lang="en" sz="21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Simulates living in the real world where you have to account for yourself.</a:t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25312" r="25034" t="0"/>
          <a:stretch/>
        </p:blipFill>
        <p:spPr>
          <a:xfrm>
            <a:off x="339275" y="1128225"/>
            <a:ext cx="29795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137700" y="674000"/>
            <a:ext cx="646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We are looking forward to your feedback!</a:t>
            </a:r>
            <a:endParaRPr b="1" sz="85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9629">
            <a:off x="6287549" y="24847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